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4" autoAdjust="0"/>
    <p:restoredTop sz="94660"/>
  </p:normalViewPr>
  <p:slideViewPr>
    <p:cSldViewPr>
      <p:cViewPr>
        <p:scale>
          <a:sx n="200" d="100"/>
          <a:sy n="200" d="100"/>
        </p:scale>
        <p:origin x="-1164" y="-1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6D9B-32FE-4B50-9BF8-23731AF810C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B263D-EEA5-49BE-9CAE-99A0FFC0C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4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2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8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0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6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B263D-EEA5-49BE-9CAE-99A0FFC0CA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0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3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9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5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0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6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8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6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0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C139-1143-44B7-82D5-6A3D9359C43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8A3A3-24D9-4FFC-8A94-882A234EC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/>
          <p:cNvGrpSpPr/>
          <p:nvPr/>
        </p:nvGrpSpPr>
        <p:grpSpPr>
          <a:xfrm>
            <a:off x="335360" y="38092"/>
            <a:ext cx="12191104" cy="6858000"/>
            <a:chOff x="335360" y="38092"/>
            <a:chExt cx="12191104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0" y="38092"/>
              <a:ext cx="12191104" cy="6858000"/>
            </a:xfrm>
            <a:prstGeom prst="rect">
              <a:avLst/>
            </a:prstGeom>
            <a:blipFill>
              <a:blip r:embed="rId4">
                <a:lum bright="-76000"/>
              </a:blip>
              <a:tile tx="0" ty="0" sx="100000" sy="100000" flip="none" algn="tl"/>
            </a:blipFill>
            <a:ln>
              <a:noFill/>
            </a:ln>
          </p:spPr>
        </p:pic>
        <p:sp>
          <p:nvSpPr>
            <p:cNvPr id="19" name="대각선 방향의 모서리가 잘린 사각형 18"/>
            <p:cNvSpPr/>
            <p:nvPr/>
          </p:nvSpPr>
          <p:spPr>
            <a:xfrm>
              <a:off x="8049741" y="4484719"/>
              <a:ext cx="4229422" cy="225664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대각선 방향의 모서리가 잘린 사각형 17"/>
            <p:cNvSpPr/>
            <p:nvPr/>
          </p:nvSpPr>
          <p:spPr>
            <a:xfrm>
              <a:off x="8049741" y="174865"/>
              <a:ext cx="4229422" cy="419023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대각선 방향의 모서리가 잘린 사각형 8"/>
            <p:cNvSpPr/>
            <p:nvPr/>
          </p:nvSpPr>
          <p:spPr>
            <a:xfrm>
              <a:off x="551384" y="174865"/>
              <a:ext cx="6912768" cy="4190239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183B7C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150" y="425236"/>
              <a:ext cx="6768752" cy="3813381"/>
            </a:xfrm>
            <a:prstGeom prst="rect">
              <a:avLst/>
            </a:prstGeom>
            <a:effectLst>
              <a:innerShdw blurRad="63500" dist="127000" dir="13500000">
                <a:prstClr val="black">
                  <a:alpha val="60000"/>
                </a:prstClr>
              </a:innerShdw>
            </a:effectLst>
          </p:spPr>
        </p:pic>
        <p:cxnSp>
          <p:nvCxnSpPr>
            <p:cNvPr id="11" name="직선 연결선 10"/>
            <p:cNvCxnSpPr/>
            <p:nvPr/>
          </p:nvCxnSpPr>
          <p:spPr>
            <a:xfrm>
              <a:off x="11942141" y="294556"/>
              <a:ext cx="249859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136973" y="185243"/>
              <a:ext cx="1358627" cy="190770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sp>
          <p:nvSpPr>
            <p:cNvPr id="13" name="대각선 방향의 모서리가 잘린 사각형 12"/>
            <p:cNvSpPr/>
            <p:nvPr/>
          </p:nvSpPr>
          <p:spPr>
            <a:xfrm>
              <a:off x="551384" y="4484795"/>
              <a:ext cx="6912768" cy="2256573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rgbClr val="002060"/>
                </a:gs>
                <a:gs pos="46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0150" y="4777507"/>
              <a:ext cx="6751740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1942141" y="4618707"/>
              <a:ext cx="249859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36973" y="4484719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847" y="3886989"/>
              <a:ext cx="1407705" cy="27952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12224" y="4777507"/>
              <a:ext cx="4079776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112224" y="453356"/>
              <a:ext cx="4079776" cy="189185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89800" y="185243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System.panel</a:t>
              </a:r>
              <a:endParaRPr lang="ko-KR" altLang="en-US" sz="9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89800" y="4484719"/>
              <a:ext cx="1358627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Taget.messages</a:t>
              </a:r>
              <a:endParaRPr lang="ko-KR" altLang="en-US" sz="9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112224" y="3768648"/>
              <a:ext cx="4079776" cy="17461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139135" y="3340651"/>
              <a:ext cx="976665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69374" y="2533596"/>
              <a:ext cx="792088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RAM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69374" y="3068960"/>
              <a:ext cx="792088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RAM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69113" y="3068960"/>
              <a:ext cx="580819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CPU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9407700" y="2842930"/>
              <a:ext cx="292779" cy="226032"/>
              <a:chOff x="8267923" y="2842930"/>
              <a:chExt cx="428658" cy="226032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꺾인 연결선 49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꺾인 연결선 51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 52"/>
              <p:cNvCxnSpPr/>
              <p:nvPr/>
            </p:nvCxnSpPr>
            <p:spPr>
              <a:xfrm rot="5400000">
                <a:off x="8529561" y="2901941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 rot="16200000">
              <a:off x="9055561" y="2537675"/>
              <a:ext cx="107662" cy="299825"/>
              <a:chOff x="8267923" y="2842930"/>
              <a:chExt cx="261552" cy="226031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꺾인 연결선 57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직사각형 59"/>
            <p:cNvSpPr/>
            <p:nvPr/>
          </p:nvSpPr>
          <p:spPr>
            <a:xfrm>
              <a:off x="9263681" y="2533596"/>
              <a:ext cx="580819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CPU</a:t>
              </a:r>
              <a:endParaRPr lang="ko-KR" altLang="en-US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16200000">
              <a:off x="9055562" y="3075396"/>
              <a:ext cx="107662" cy="299825"/>
              <a:chOff x="8267923" y="2842930"/>
              <a:chExt cx="261552" cy="226031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꺾인 연결선 62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 64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직사각형 66"/>
            <p:cNvSpPr/>
            <p:nvPr/>
          </p:nvSpPr>
          <p:spPr>
            <a:xfrm>
              <a:off x="10126414" y="2533596"/>
              <a:ext cx="1989386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Firewall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126414" y="2959309"/>
              <a:ext cx="1989386" cy="30933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Internet Modem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0272464" y="4005215"/>
              <a:ext cx="1919536" cy="21127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status bar</a:t>
              </a:r>
              <a:endParaRPr lang="ko-KR" alt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1237729" y="2852936"/>
              <a:ext cx="786293" cy="115992"/>
              <a:chOff x="11358379" y="2852936"/>
              <a:chExt cx="786293" cy="115992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11716014" y="2852937"/>
                <a:ext cx="428658" cy="115991"/>
                <a:chOff x="8267923" y="2842930"/>
                <a:chExt cx="428658" cy="226032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8267923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꺾인 연결선 33"/>
                <p:cNvCxnSpPr/>
                <p:nvPr/>
              </p:nvCxnSpPr>
              <p:spPr>
                <a:xfrm rot="5400000">
                  <a:off x="8280924" y="2901940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8529475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꺾인 연결선 35"/>
                <p:cNvCxnSpPr/>
                <p:nvPr/>
              </p:nvCxnSpPr>
              <p:spPr>
                <a:xfrm rot="16200000" flipH="1">
                  <a:off x="8369379" y="2990394"/>
                  <a:ext cx="107365" cy="49766"/>
                </a:xfrm>
                <a:prstGeom prst="bentConnector3">
                  <a:avLst>
                    <a:gd name="adj1" fmla="val 50000"/>
                  </a:avLst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꺾인 연결선 45"/>
                <p:cNvCxnSpPr/>
                <p:nvPr/>
              </p:nvCxnSpPr>
              <p:spPr>
                <a:xfrm rot="5400000">
                  <a:off x="8529561" y="2901941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/>
              <p:cNvGrpSpPr/>
              <p:nvPr/>
            </p:nvGrpSpPr>
            <p:grpSpPr>
              <a:xfrm>
                <a:off x="11358379" y="2852936"/>
                <a:ext cx="292779" cy="115991"/>
                <a:chOff x="8267923" y="2842930"/>
                <a:chExt cx="428658" cy="226032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>
                  <a:off x="8267923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꺾인 연결선 71"/>
                <p:cNvCxnSpPr/>
                <p:nvPr/>
              </p:nvCxnSpPr>
              <p:spPr>
                <a:xfrm rot="5400000">
                  <a:off x="8280924" y="2901940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8529475" y="2842930"/>
                  <a:ext cx="0" cy="22603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꺾인 연결선 73"/>
                <p:cNvCxnSpPr/>
                <p:nvPr/>
              </p:nvCxnSpPr>
              <p:spPr>
                <a:xfrm rot="16200000" flipH="1">
                  <a:off x="8369379" y="2990394"/>
                  <a:ext cx="107365" cy="49766"/>
                </a:xfrm>
                <a:prstGeom prst="bentConnector3">
                  <a:avLst>
                    <a:gd name="adj1" fmla="val 50000"/>
                  </a:avLst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꺾인 연결선 74"/>
                <p:cNvCxnSpPr/>
                <p:nvPr/>
              </p:nvCxnSpPr>
              <p:spPr>
                <a:xfrm rot="5400000">
                  <a:off x="8529561" y="2901941"/>
                  <a:ext cx="226030" cy="108011"/>
                </a:xfrm>
                <a:prstGeom prst="bentConnector3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4" name="그룹 83"/>
            <p:cNvGrpSpPr/>
            <p:nvPr/>
          </p:nvGrpSpPr>
          <p:grpSpPr>
            <a:xfrm>
              <a:off x="8419028" y="2842930"/>
              <a:ext cx="292779" cy="226032"/>
              <a:chOff x="8267923" y="2842930"/>
              <a:chExt cx="428658" cy="226032"/>
            </a:xfrm>
          </p:grpSpPr>
          <p:cxnSp>
            <p:nvCxnSpPr>
              <p:cNvPr id="85" name="직선 연결선 84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꺾인 연결선 85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 87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 88"/>
              <p:cNvCxnSpPr/>
              <p:nvPr/>
            </p:nvCxnSpPr>
            <p:spPr>
              <a:xfrm rot="5400000">
                <a:off x="8529561" y="2901941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 rot="16200000" flipH="1">
              <a:off x="9944203" y="3049673"/>
              <a:ext cx="87698" cy="270289"/>
              <a:chOff x="8339933" y="2842931"/>
              <a:chExt cx="108012" cy="226030"/>
            </a:xfrm>
          </p:grpSpPr>
          <p:cxnSp>
            <p:nvCxnSpPr>
              <p:cNvPr id="92" name="꺾인 연결선 91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꺾인 연결선 93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/>
            <p:cNvGrpSpPr/>
            <p:nvPr/>
          </p:nvGrpSpPr>
          <p:grpSpPr>
            <a:xfrm>
              <a:off x="11858798" y="3261810"/>
              <a:ext cx="178643" cy="76132"/>
              <a:chOff x="8267923" y="2842930"/>
              <a:chExt cx="261552" cy="226031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8267923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꺾인 연결선 98"/>
              <p:cNvCxnSpPr/>
              <p:nvPr/>
            </p:nvCxnSpPr>
            <p:spPr>
              <a:xfrm rot="5400000">
                <a:off x="8280924" y="2901940"/>
                <a:ext cx="226030" cy="108011"/>
              </a:xfrm>
              <a:prstGeom prst="bentConnector3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529475" y="2842930"/>
                <a:ext cx="0" cy="22603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꺾인 연결선 100"/>
              <p:cNvCxnSpPr/>
              <p:nvPr/>
            </p:nvCxnSpPr>
            <p:spPr>
              <a:xfrm rot="16200000" flipH="1">
                <a:off x="8369379" y="2990394"/>
                <a:ext cx="107365" cy="49766"/>
              </a:xfrm>
              <a:prstGeom prst="bentConnector3">
                <a:avLst>
                  <a:gd name="adj1" fmla="val 50000"/>
                </a:avLst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2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33928" y="685800"/>
            <a:ext cx="5724144" cy="5486400"/>
            <a:chOff x="3233928" y="685800"/>
            <a:chExt cx="5724144" cy="5486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928" y="685800"/>
              <a:ext cx="5724144" cy="5486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014" y="5864181"/>
              <a:ext cx="1944216" cy="15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30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04953" y="1567746"/>
            <a:ext cx="4613824" cy="2662070"/>
            <a:chOff x="1704953" y="1567746"/>
            <a:chExt cx="4613824" cy="2662070"/>
          </a:xfrm>
        </p:grpSpPr>
        <p:sp>
          <p:nvSpPr>
            <p:cNvPr id="3" name="직사각형 2"/>
            <p:cNvSpPr/>
            <p:nvPr/>
          </p:nvSpPr>
          <p:spPr>
            <a:xfrm>
              <a:off x="1704953" y="1567746"/>
              <a:ext cx="4613824" cy="26620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04953" y="1567746"/>
              <a:ext cx="4613824" cy="2662070"/>
              <a:chOff x="1704953" y="1567746"/>
              <a:chExt cx="4613824" cy="2662070"/>
            </a:xfrm>
          </p:grpSpPr>
          <p:sp>
            <p:nvSpPr>
              <p:cNvPr id="7" name="대각선 방향의 모서리가 잘린 사각형 6"/>
              <p:cNvSpPr/>
              <p:nvPr/>
            </p:nvSpPr>
            <p:spPr>
              <a:xfrm>
                <a:off x="1704953" y="1567746"/>
                <a:ext cx="4613824" cy="2662070"/>
              </a:xfrm>
              <a:prstGeom prst="snip2DiagRect">
                <a:avLst>
                  <a:gd name="adj1" fmla="val 0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847528" y="1844824"/>
                <a:ext cx="4357604" cy="23110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912905" y="1654766"/>
                <a:ext cx="288069" cy="55730"/>
              </a:xfrm>
              <a:prstGeom prst="rect">
                <a:avLst/>
              </a:prstGeom>
              <a:gradFill flip="none" rotWithShape="1">
                <a:gsLst>
                  <a:gs pos="26000">
                    <a:schemeClr val="accent6">
                      <a:lumMod val="67000"/>
                    </a:schemeClr>
                  </a:gs>
                  <a:gs pos="86000">
                    <a:schemeClr val="accent6">
                      <a:lumMod val="67000"/>
                    </a:schemeClr>
                  </a:gs>
                  <a:gs pos="56000">
                    <a:schemeClr val="accent6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29554" y="2544838"/>
                <a:ext cx="3793551" cy="7078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 smtClean="0">
                    <a:ln w="10160">
                      <a:noFill/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Game Over</a:t>
                </a:r>
                <a:endParaRPr lang="ko-KR" altLang="en-US" sz="4000" b="1" dirty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4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8092"/>
            <a:ext cx="12191104" cy="6858000"/>
          </a:xfrm>
          <a:prstGeom prst="rect">
            <a:avLst/>
          </a:prstGeom>
          <a:blipFill>
            <a:blip r:embed="rId4">
              <a:lum bright="-76000"/>
            </a:blip>
            <a:tile tx="0" ty="0" sx="100000" sy="100000" flip="none" algn="tl"/>
          </a:blipFill>
          <a:ln>
            <a:noFill/>
          </a:ln>
        </p:spPr>
      </p:pic>
      <p:sp>
        <p:nvSpPr>
          <p:cNvPr id="19" name="대각선 방향의 모서리가 잘린 사각형 18"/>
          <p:cNvSpPr/>
          <p:nvPr/>
        </p:nvSpPr>
        <p:spPr>
          <a:xfrm>
            <a:off x="8049741" y="4484719"/>
            <a:ext cx="4229422" cy="225664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대각선 방향의 모서리가 잘린 사각형 17"/>
          <p:cNvSpPr/>
          <p:nvPr/>
        </p:nvSpPr>
        <p:spPr>
          <a:xfrm>
            <a:off x="8049741" y="174865"/>
            <a:ext cx="4229422" cy="419023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대각선 방향의 모서리가 잘린 사각형 8"/>
          <p:cNvSpPr/>
          <p:nvPr/>
        </p:nvSpPr>
        <p:spPr>
          <a:xfrm>
            <a:off x="551384" y="174865"/>
            <a:ext cx="6912768" cy="4190239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183B7C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0" y="425236"/>
            <a:ext cx="6768752" cy="3813381"/>
          </a:xfrm>
          <a:prstGeom prst="rect">
            <a:avLst/>
          </a:prstGeom>
          <a:effectLst>
            <a:innerShdw blurRad="63500" dist="127000" dir="13500000">
              <a:prstClr val="black">
                <a:alpha val="60000"/>
              </a:prstClr>
            </a:innerShdw>
          </a:effectLst>
        </p:spPr>
      </p:pic>
      <p:cxnSp>
        <p:nvCxnSpPr>
          <p:cNvPr id="11" name="직선 연결선 10"/>
          <p:cNvCxnSpPr/>
          <p:nvPr/>
        </p:nvCxnSpPr>
        <p:spPr>
          <a:xfrm>
            <a:off x="11942141" y="294556"/>
            <a:ext cx="249859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6973" y="185243"/>
            <a:ext cx="1358627" cy="19077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3" name="대각선 방향의 모서리가 잘린 사각형 12"/>
          <p:cNvSpPr/>
          <p:nvPr/>
        </p:nvSpPr>
        <p:spPr>
          <a:xfrm>
            <a:off x="551384" y="4484795"/>
            <a:ext cx="6912768" cy="2256573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rgbClr val="002060"/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00150" y="4777507"/>
            <a:ext cx="6751740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1942141" y="4618707"/>
            <a:ext cx="249859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6973" y="4484719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5847" y="3886989"/>
            <a:ext cx="1407705" cy="279522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12224" y="4777507"/>
            <a:ext cx="4079776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12224" y="453356"/>
            <a:ext cx="4079776" cy="189185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89800" y="185243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589800" y="4484719"/>
            <a:ext cx="1358627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Taget.messages</a:t>
            </a:r>
            <a:endParaRPr lang="ko-KR" altLang="en-US" sz="900" b="1" dirty="0"/>
          </a:p>
        </p:txBody>
      </p:sp>
      <p:sp>
        <p:nvSpPr>
          <p:cNvPr id="24" name="직사각형 23"/>
          <p:cNvSpPr/>
          <p:nvPr/>
        </p:nvSpPr>
        <p:spPr>
          <a:xfrm>
            <a:off x="8112224" y="3768648"/>
            <a:ext cx="4079776" cy="17461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39135" y="3340651"/>
            <a:ext cx="976665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69374" y="2533596"/>
            <a:ext cx="792088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9374" y="3068960"/>
            <a:ext cx="792088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69113" y="3068960"/>
            <a:ext cx="580819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9407695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5400000">
            <a:off x="9380752" y="2919059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9586339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16200000" flipH="1">
            <a:off x="9459980" y="2998282"/>
            <a:ext cx="107365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rot="5400000">
            <a:off x="9550585" y="2919060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16200000">
            <a:off x="9109392" y="2591509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/>
          <p:nvPr/>
        </p:nvCxnSpPr>
        <p:spPr>
          <a:xfrm>
            <a:off x="8959485" y="2667303"/>
            <a:ext cx="299824" cy="44460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16200000">
            <a:off x="9109390" y="2483827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10800000" flipH="1">
            <a:off x="9116878" y="2667309"/>
            <a:ext cx="142417" cy="2048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9263681" y="2533596"/>
            <a:ext cx="580819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 rot="16200000">
            <a:off x="9109393" y="3129230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 62"/>
          <p:cNvCxnSpPr/>
          <p:nvPr/>
        </p:nvCxnSpPr>
        <p:spPr>
          <a:xfrm>
            <a:off x="8959486" y="3205024"/>
            <a:ext cx="299824" cy="44460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>
            <a:off x="9109391" y="3021548"/>
            <a:ext cx="0" cy="2998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꺾인 연결선 64"/>
          <p:cNvCxnSpPr/>
          <p:nvPr/>
        </p:nvCxnSpPr>
        <p:spPr>
          <a:xfrm rot="10800000" flipH="1">
            <a:off x="9116879" y="3205030"/>
            <a:ext cx="142417" cy="20485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126414" y="2533596"/>
            <a:ext cx="1989386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126414" y="2959309"/>
            <a:ext cx="1989386" cy="3093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272464" y="4005215"/>
            <a:ext cx="1919536" cy="21127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status bar</a:t>
            </a:r>
            <a:endParaRPr lang="ko-KR" altLang="en-US" sz="1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1595364" y="2852937"/>
            <a:ext cx="428658" cy="115991"/>
            <a:chOff x="8267923" y="2842930"/>
            <a:chExt cx="428658" cy="226032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8267923" y="2842930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/>
            <p:nvPr/>
          </p:nvCxnSpPr>
          <p:spPr>
            <a:xfrm rot="5400000">
              <a:off x="8280924" y="2901941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529475" y="2842930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/>
            <p:nvPr/>
          </p:nvCxnSpPr>
          <p:spPr>
            <a:xfrm rot="16200000" flipH="1">
              <a:off x="8369379" y="2990394"/>
              <a:ext cx="107366" cy="49766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/>
            <p:nvPr/>
          </p:nvCxnSpPr>
          <p:spPr>
            <a:xfrm rot="5400000">
              <a:off x="8529561" y="2901941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1237729" y="2852936"/>
            <a:ext cx="292779" cy="115991"/>
            <a:chOff x="8267911" y="2842929"/>
            <a:chExt cx="428670" cy="226032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8267911" y="2842929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/>
            <p:nvPr/>
          </p:nvCxnSpPr>
          <p:spPr>
            <a:xfrm rot="5400000">
              <a:off x="8280922" y="2901939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8529472" y="2842929"/>
              <a:ext cx="0" cy="22603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/>
            <p:nvPr/>
          </p:nvCxnSpPr>
          <p:spPr>
            <a:xfrm rot="16200000" flipH="1">
              <a:off x="8369371" y="2990392"/>
              <a:ext cx="107366" cy="49766"/>
            </a:xfrm>
            <a:prstGeom prst="bentConnector3">
              <a:avLst>
                <a:gd name="adj1" fmla="val 50000"/>
              </a:avLst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꺾인 연결선 74"/>
            <p:cNvCxnSpPr/>
            <p:nvPr/>
          </p:nvCxnSpPr>
          <p:spPr>
            <a:xfrm rot="5400000">
              <a:off x="8529561" y="2901940"/>
              <a:ext cx="226030" cy="108011"/>
            </a:xfrm>
            <a:prstGeom prst="bentConnector3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/>
          <p:cNvCxnSpPr/>
          <p:nvPr/>
        </p:nvCxnSpPr>
        <p:spPr>
          <a:xfrm>
            <a:off x="8419023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/>
          <p:nvPr/>
        </p:nvCxnSpPr>
        <p:spPr>
          <a:xfrm rot="5400000">
            <a:off x="8392080" y="2919059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597667" y="2842930"/>
            <a:ext cx="0" cy="2260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rot="16200000" flipH="1">
            <a:off x="8471308" y="2998282"/>
            <a:ext cx="107365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8561913" y="2919060"/>
            <a:ext cx="226030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10800000" flipH="1">
            <a:off x="9852912" y="3140970"/>
            <a:ext cx="270289" cy="87697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꺾인 연결선 93"/>
          <p:cNvCxnSpPr/>
          <p:nvPr/>
        </p:nvCxnSpPr>
        <p:spPr>
          <a:xfrm>
            <a:off x="9994807" y="3188327"/>
            <a:ext cx="128388" cy="40406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1858800" y="3261810"/>
            <a:ext cx="0" cy="761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꺾인 연결선 98"/>
          <p:cNvCxnSpPr/>
          <p:nvPr/>
        </p:nvCxnSpPr>
        <p:spPr>
          <a:xfrm rot="5400000">
            <a:off x="11906818" y="3262994"/>
            <a:ext cx="76132" cy="73773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2037436" y="3261813"/>
            <a:ext cx="0" cy="761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꺾인 연결선 100"/>
          <p:cNvCxnSpPr/>
          <p:nvPr/>
        </p:nvCxnSpPr>
        <p:spPr>
          <a:xfrm rot="16200000" flipH="1">
            <a:off x="11946716" y="3302864"/>
            <a:ext cx="36163" cy="3399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2192000" cy="7317432"/>
            <a:chOff x="0" y="0"/>
            <a:chExt cx="12192000" cy="7317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317432"/>
            </a:xfrm>
            <a:prstGeom prst="rect">
              <a:avLst/>
            </a:prstGeom>
          </p:spPr>
        </p:pic>
        <p:sp>
          <p:nvSpPr>
            <p:cNvPr id="9" name="대각선 방향의 모서리가 잘린 사각형 8"/>
            <p:cNvSpPr/>
            <p:nvPr/>
          </p:nvSpPr>
          <p:spPr>
            <a:xfrm>
              <a:off x="5231904" y="75327"/>
              <a:ext cx="6755099" cy="471602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26899" y="87007"/>
              <a:ext cx="1041583" cy="214707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048" y="351879"/>
              <a:ext cx="6552168" cy="4308229"/>
            </a:xfrm>
            <a:prstGeom prst="rect">
              <a:avLst/>
            </a:prstGeom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06065" y="397757"/>
              <a:ext cx="1149746" cy="256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대각선 방향의 모서리가 잘린 사각형 75"/>
            <p:cNvSpPr/>
            <p:nvPr/>
          </p:nvSpPr>
          <p:spPr>
            <a:xfrm>
              <a:off x="152315" y="73199"/>
              <a:ext cx="4613824" cy="2662070"/>
            </a:xfrm>
            <a:prstGeom prst="snip2DiagRect">
              <a:avLst>
                <a:gd name="adj1" fmla="val 6205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0587" y="8412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Target.messages</a:t>
              </a:r>
              <a:endParaRPr lang="ko-KR" altLang="en-US" sz="9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4890" y="350277"/>
              <a:ext cx="4357604" cy="231109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11641357" y="194360"/>
              <a:ext cx="249859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대각선 방향의 모서리가 잘린 사각형 83"/>
            <p:cNvSpPr/>
            <p:nvPr/>
          </p:nvSpPr>
          <p:spPr>
            <a:xfrm>
              <a:off x="152315" y="3664024"/>
              <a:ext cx="6200313" cy="352839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94890" y="3953900"/>
              <a:ext cx="5932112" cy="313653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958" y="3672076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456040" y="4989737"/>
              <a:ext cx="4013563" cy="2202678"/>
              <a:chOff x="7968208" y="5050462"/>
              <a:chExt cx="4013563" cy="2202678"/>
            </a:xfrm>
          </p:grpSpPr>
          <p:sp>
            <p:nvSpPr>
              <p:cNvPr id="149" name="대각선 방향의 모서리가 잘린 사각형 148"/>
              <p:cNvSpPr/>
              <p:nvPr/>
            </p:nvSpPr>
            <p:spPr>
              <a:xfrm>
                <a:off x="7968208" y="5050462"/>
                <a:ext cx="4013563" cy="2202678"/>
              </a:xfrm>
              <a:prstGeom prst="snip2DiagRect">
                <a:avLst>
                  <a:gd name="adj1" fmla="val 7887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256240" y="5067900"/>
                <a:ext cx="1329615" cy="23083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70000">
                    <a:schemeClr val="dk1">
                      <a:satMod val="103000"/>
                      <a:lumMod val="102000"/>
                      <a:tint val="94000"/>
                    </a:schemeClr>
                  </a:gs>
                  <a:gs pos="27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/>
                  <a:t>/</a:t>
                </a:r>
                <a:r>
                  <a:rPr lang="en-US" altLang="ko-KR" sz="900" b="1" dirty="0" err="1" smtClean="0"/>
                  <a:t>System.panel</a:t>
                </a:r>
                <a:endParaRPr lang="ko-KR" altLang="en-US" sz="900" b="1" dirty="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1064552" y="5498076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1064552" y="6033440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0267031" y="6225943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267032" y="5690579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049116" y="6990245"/>
                <a:ext cx="2878924" cy="1906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Process Status(%)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64552" y="6880771"/>
                <a:ext cx="792088" cy="3204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HDD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8400256" y="6225943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Internet Modem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8400256" y="5694624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Firewall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182631" y="5625070"/>
                <a:ext cx="751881" cy="980528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9074388" y="6003958"/>
                <a:ext cx="126059" cy="221985"/>
                <a:chOff x="8664519" y="6003958"/>
                <a:chExt cx="167785" cy="221985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>
                  <a:off x="8832304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8664519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꺾인 연결선 162"/>
              <p:cNvCxnSpPr>
                <a:stCxn id="98" idx="0"/>
                <a:endCxn id="159" idx="0"/>
              </p:cNvCxnSpPr>
              <p:nvPr/>
            </p:nvCxnSpPr>
            <p:spPr>
              <a:xfrm rot="16200000" flipH="1" flipV="1">
                <a:off x="10875517" y="5041899"/>
                <a:ext cx="266226" cy="900116"/>
              </a:xfrm>
              <a:prstGeom prst="bentConnector3">
                <a:avLst>
                  <a:gd name="adj1" fmla="val -85867"/>
                </a:avLst>
              </a:prstGeom>
              <a:ln w="3175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4" name="그룹 23"/>
              <p:cNvGrpSpPr/>
              <p:nvPr/>
            </p:nvGrpSpPr>
            <p:grpSpPr>
              <a:xfrm>
                <a:off x="9889564" y="6318928"/>
                <a:ext cx="305168" cy="121920"/>
                <a:chOff x="9830566" y="6318928"/>
                <a:chExt cx="372364" cy="121920"/>
              </a:xfrm>
            </p:grpSpPr>
            <p:cxnSp>
              <p:nvCxnSpPr>
                <p:cNvPr id="158" name="직선 연결선 157"/>
                <p:cNvCxnSpPr/>
                <p:nvPr/>
              </p:nvCxnSpPr>
              <p:spPr>
                <a:xfrm>
                  <a:off x="9830566" y="6318928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9830566" y="6440413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꺾인 연결선 79"/>
              <p:cNvCxnSpPr>
                <a:stCxn id="154" idx="0"/>
                <a:endCxn id="159" idx="2"/>
              </p:cNvCxnSpPr>
              <p:nvPr/>
            </p:nvCxnSpPr>
            <p:spPr>
              <a:xfrm rot="16200000" flipV="1">
                <a:off x="10871998" y="6292173"/>
                <a:ext cx="275173" cy="902024"/>
              </a:xfrm>
              <a:prstGeom prst="bentConnector3">
                <a:avLst>
                  <a:gd name="adj1" fmla="val 50000"/>
                </a:avLst>
              </a:prstGeom>
              <a:ln w="31750">
                <a:gradFill flip="none" rotWithShape="1"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4000">
                      <a:schemeClr val="accent2">
                        <a:lumMod val="95000"/>
                        <a:lumOff val="5000"/>
                      </a:schemeClr>
                    </a:gs>
                    <a:gs pos="74000">
                      <a:schemeClr val="accent2">
                        <a:lumMod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그룹 14"/>
              <p:cNvGrpSpPr/>
              <p:nvPr/>
            </p:nvGrpSpPr>
            <p:grpSpPr>
              <a:xfrm>
                <a:off x="10522228" y="59934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>
                <a:off x="11425991" y="58025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직사각형 97"/>
              <p:cNvSpPr/>
              <p:nvPr/>
            </p:nvSpPr>
            <p:spPr>
              <a:xfrm>
                <a:off x="11006410" y="5358844"/>
                <a:ext cx="904555" cy="1104881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52" name="대각선 방향의 모서리가 잘린 사각형 151"/>
            <p:cNvSpPr/>
            <p:nvPr/>
          </p:nvSpPr>
          <p:spPr>
            <a:xfrm>
              <a:off x="10595661" y="4989737"/>
              <a:ext cx="1406730" cy="2202678"/>
            </a:xfrm>
            <a:prstGeom prst="snip2DiagRect">
              <a:avLst>
                <a:gd name="adj1" fmla="val 10642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753042" y="5007175"/>
              <a:ext cx="10499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Status.monitor</a:t>
              </a:r>
              <a:endParaRPr lang="ko-KR" altLang="en-US" sz="900" b="1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0682966" y="5288272"/>
              <a:ext cx="1258297" cy="18318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방향의 모서리가 잘린 사각형 163"/>
            <p:cNvSpPr/>
            <p:nvPr/>
          </p:nvSpPr>
          <p:spPr>
            <a:xfrm>
              <a:off x="152315" y="2828002"/>
              <a:ext cx="4613824" cy="701005"/>
            </a:xfrm>
            <a:prstGeom prst="snip2DiagRect">
              <a:avLst>
                <a:gd name="adj1" fmla="val 21079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80587" y="283583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Target.needlist</a:t>
              </a:r>
              <a:endParaRPr lang="ko-KR" altLang="en-US" sz="900" b="1" dirty="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94890" y="3050693"/>
              <a:ext cx="4357604" cy="40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0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0" y="0"/>
            <a:ext cx="12192000" cy="7317432"/>
            <a:chOff x="0" y="0"/>
            <a:chExt cx="12192000" cy="7317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317432"/>
            </a:xfrm>
            <a:prstGeom prst="rect">
              <a:avLst/>
            </a:prstGeom>
          </p:spPr>
        </p:pic>
        <p:sp>
          <p:nvSpPr>
            <p:cNvPr id="9" name="대각선 방향의 모서리가 잘린 사각형 8"/>
            <p:cNvSpPr/>
            <p:nvPr/>
          </p:nvSpPr>
          <p:spPr>
            <a:xfrm>
              <a:off x="5231904" y="75327"/>
              <a:ext cx="6755099" cy="471602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26899" y="87007"/>
              <a:ext cx="1041583" cy="214707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World.map</a:t>
              </a:r>
              <a:endParaRPr lang="ko-KR" altLang="en-US" sz="9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048" y="351879"/>
              <a:ext cx="6552168" cy="4308229"/>
            </a:xfrm>
            <a:prstGeom prst="rect">
              <a:avLst/>
            </a:prstGeom>
            <a:effectLst>
              <a:innerShdw blurRad="1270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406065" y="397757"/>
              <a:ext cx="1149746" cy="256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대각선 방향의 모서리가 잘린 사각형 75"/>
            <p:cNvSpPr/>
            <p:nvPr/>
          </p:nvSpPr>
          <p:spPr>
            <a:xfrm>
              <a:off x="152315" y="73199"/>
              <a:ext cx="4613824" cy="2662070"/>
            </a:xfrm>
            <a:prstGeom prst="snip2DiagRect">
              <a:avLst>
                <a:gd name="adj1" fmla="val 6205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0587" y="8412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Target.messages</a:t>
              </a:r>
              <a:endParaRPr lang="ko-KR" altLang="en-US" sz="9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4890" y="350277"/>
              <a:ext cx="4357604" cy="231109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11641357" y="194360"/>
              <a:ext cx="249859" cy="0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대각선 방향의 모서리가 잘린 사각형 83"/>
            <p:cNvSpPr/>
            <p:nvPr/>
          </p:nvSpPr>
          <p:spPr>
            <a:xfrm>
              <a:off x="152315" y="3664024"/>
              <a:ext cx="6200313" cy="3528391"/>
            </a:xfrm>
            <a:prstGeom prst="snip2DiagRect">
              <a:avLst>
                <a:gd name="adj1" fmla="val 4774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94890" y="3953900"/>
              <a:ext cx="5932112" cy="313653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958" y="3672076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Command.console</a:t>
              </a:r>
              <a:endParaRPr lang="ko-KR" altLang="en-US" sz="900" b="1" dirty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456040" y="4989737"/>
              <a:ext cx="4013563" cy="2202678"/>
              <a:chOff x="7968208" y="5050462"/>
              <a:chExt cx="4013563" cy="2202678"/>
            </a:xfrm>
          </p:grpSpPr>
          <p:sp>
            <p:nvSpPr>
              <p:cNvPr id="149" name="대각선 방향의 모서리가 잘린 사각형 148"/>
              <p:cNvSpPr/>
              <p:nvPr/>
            </p:nvSpPr>
            <p:spPr>
              <a:xfrm>
                <a:off x="7968208" y="5050462"/>
                <a:ext cx="4013563" cy="2202678"/>
              </a:xfrm>
              <a:prstGeom prst="snip2DiagRect">
                <a:avLst>
                  <a:gd name="adj1" fmla="val 7887"/>
                  <a:gd name="adj2" fmla="val 0"/>
                </a:avLst>
              </a:prstGeom>
              <a:gradFill>
                <a:gsLst>
                  <a:gs pos="0">
                    <a:schemeClr val="accent6">
                      <a:lumMod val="50000"/>
                      <a:alpha val="70000"/>
                    </a:schemeClr>
                  </a:gs>
                  <a:gs pos="50000">
                    <a:schemeClr val="accent6">
                      <a:lumMod val="75000"/>
                      <a:alpha val="20000"/>
                    </a:schemeClr>
                  </a:gs>
                  <a:gs pos="100000">
                    <a:schemeClr val="accent6">
                      <a:lumMod val="50000"/>
                      <a:alpha val="50000"/>
                    </a:schemeClr>
                  </a:gs>
                </a:gsLst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8256240" y="5067900"/>
                <a:ext cx="1329615" cy="230832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70000">
                    <a:schemeClr val="dk1">
                      <a:satMod val="103000"/>
                      <a:lumMod val="102000"/>
                      <a:tint val="94000"/>
                    </a:schemeClr>
                  </a:gs>
                  <a:gs pos="27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/>
                  <a:t>/</a:t>
                </a:r>
                <a:r>
                  <a:rPr lang="en-US" altLang="ko-KR" sz="900" b="1" dirty="0" err="1" smtClean="0"/>
                  <a:t>System.panel</a:t>
                </a:r>
                <a:endParaRPr lang="ko-KR" altLang="en-US" sz="900" b="1" dirty="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1064552" y="5498076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1064552" y="6033440"/>
                <a:ext cx="792088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RAM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0267031" y="6225943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267032" y="5690579"/>
                <a:ext cx="580819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CPU</a:t>
                </a:r>
                <a:endParaRPr lang="ko-KR" altLang="en-US" sz="12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049116" y="6990245"/>
                <a:ext cx="2878924" cy="19067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Process Status(%)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64552" y="6880771"/>
                <a:ext cx="792088" cy="3204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HDD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8400256" y="6225943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Internet Modem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8400256" y="5694624"/>
                <a:ext cx="1494655" cy="3093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tx1">
                    <a:alpha val="5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Firewall</a:t>
                </a:r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182631" y="5625070"/>
                <a:ext cx="751881" cy="980528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9074388" y="6003958"/>
                <a:ext cx="126059" cy="221985"/>
                <a:chOff x="8664519" y="6003958"/>
                <a:chExt cx="167785" cy="221985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>
                  <a:off x="8832304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8664519" y="6003958"/>
                  <a:ext cx="0" cy="22198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꺾인 연결선 162"/>
              <p:cNvCxnSpPr>
                <a:stCxn id="98" idx="0"/>
                <a:endCxn id="159" idx="0"/>
              </p:cNvCxnSpPr>
              <p:nvPr/>
            </p:nvCxnSpPr>
            <p:spPr>
              <a:xfrm rot="16200000" flipH="1" flipV="1">
                <a:off x="10875517" y="5041899"/>
                <a:ext cx="266226" cy="900116"/>
              </a:xfrm>
              <a:prstGeom prst="bentConnector3">
                <a:avLst>
                  <a:gd name="adj1" fmla="val -85867"/>
                </a:avLst>
              </a:prstGeom>
              <a:ln w="31750"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4" name="그룹 23"/>
              <p:cNvGrpSpPr/>
              <p:nvPr/>
            </p:nvGrpSpPr>
            <p:grpSpPr>
              <a:xfrm>
                <a:off x="9889564" y="6318928"/>
                <a:ext cx="305168" cy="121920"/>
                <a:chOff x="9830566" y="6318928"/>
                <a:chExt cx="372364" cy="121920"/>
              </a:xfrm>
            </p:grpSpPr>
            <p:cxnSp>
              <p:nvCxnSpPr>
                <p:cNvPr id="158" name="직선 연결선 157"/>
                <p:cNvCxnSpPr/>
                <p:nvPr/>
              </p:nvCxnSpPr>
              <p:spPr>
                <a:xfrm>
                  <a:off x="9830566" y="6318928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9830566" y="6440413"/>
                  <a:ext cx="372364" cy="435"/>
                </a:xfrm>
                <a:prstGeom prst="line">
                  <a:avLst/>
                </a:prstGeom>
                <a:ln w="31750">
                  <a:gradFill flip="none" rotWithShape="1"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46000">
                        <a:schemeClr val="accent2">
                          <a:lumMod val="95000"/>
                          <a:lumOff val="5000"/>
                        </a:schemeClr>
                      </a:gs>
                      <a:gs pos="100000">
                        <a:schemeClr val="accent2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꺾인 연결선 79"/>
              <p:cNvCxnSpPr>
                <a:stCxn id="154" idx="0"/>
                <a:endCxn id="159" idx="2"/>
              </p:cNvCxnSpPr>
              <p:nvPr/>
            </p:nvCxnSpPr>
            <p:spPr>
              <a:xfrm rot="16200000" flipV="1">
                <a:off x="10871998" y="6292173"/>
                <a:ext cx="275173" cy="902024"/>
              </a:xfrm>
              <a:prstGeom prst="bentConnector3">
                <a:avLst>
                  <a:gd name="adj1" fmla="val 50000"/>
                </a:avLst>
              </a:prstGeom>
              <a:ln w="31750">
                <a:gradFill flip="none" rotWithShape="1"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24000">
                      <a:schemeClr val="accent2">
                        <a:lumMod val="95000"/>
                        <a:lumOff val="5000"/>
                      </a:schemeClr>
                    </a:gs>
                    <a:gs pos="74000">
                      <a:schemeClr val="accent2">
                        <a:lumMod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그룹 14"/>
              <p:cNvGrpSpPr/>
              <p:nvPr/>
            </p:nvGrpSpPr>
            <p:grpSpPr>
              <a:xfrm>
                <a:off x="10522228" y="59934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그룹 88"/>
              <p:cNvGrpSpPr/>
              <p:nvPr/>
            </p:nvGrpSpPr>
            <p:grpSpPr>
              <a:xfrm>
                <a:off x="11425991" y="5802562"/>
                <a:ext cx="68554" cy="238932"/>
                <a:chOff x="10522228" y="5999913"/>
                <a:chExt cx="68554" cy="226030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 flipH="1">
                  <a:off x="10590781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 flipH="1">
                  <a:off x="10522228" y="5999913"/>
                  <a:ext cx="1" cy="22603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97000">
                        <a:schemeClr val="accent6">
                          <a:lumMod val="50000"/>
                        </a:schemeClr>
                      </a:gs>
                      <a:gs pos="0">
                        <a:schemeClr val="accent6">
                          <a:lumMod val="50000"/>
                        </a:schemeClr>
                      </a:gs>
                      <a:gs pos="37000">
                        <a:schemeClr val="accent6">
                          <a:lumMod val="89000"/>
                        </a:schemeClr>
                      </a:gs>
                      <a:gs pos="58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직사각형 97"/>
              <p:cNvSpPr/>
              <p:nvPr/>
            </p:nvSpPr>
            <p:spPr>
              <a:xfrm>
                <a:off x="11006410" y="5358844"/>
                <a:ext cx="904555" cy="1104881"/>
              </a:xfrm>
              <a:prstGeom prst="rect">
                <a:avLst/>
              </a:prstGeom>
              <a:noFill/>
              <a:ln w="25400">
                <a:gradFill flip="none" rotWithShape="1">
                  <a:gsLst>
                    <a:gs pos="0">
                      <a:srgbClr val="F2A36D"/>
                    </a:gs>
                    <a:gs pos="2000">
                      <a:schemeClr val="accent2">
                        <a:lumMod val="67000"/>
                      </a:schemeClr>
                    </a:gs>
                    <a:gs pos="88000">
                      <a:schemeClr val="accent2">
                        <a:lumMod val="67000"/>
                      </a:schemeClr>
                    </a:gs>
                    <a:gs pos="37000">
                      <a:schemeClr val="accent2">
                        <a:lumMod val="97000"/>
                        <a:lumOff val="3000"/>
                      </a:schemeClr>
                    </a:gs>
                    <a:gs pos="68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prstDash val="dashDot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52" name="대각선 방향의 모서리가 잘린 사각형 151"/>
            <p:cNvSpPr/>
            <p:nvPr/>
          </p:nvSpPr>
          <p:spPr>
            <a:xfrm>
              <a:off x="10595661" y="4989737"/>
              <a:ext cx="1406730" cy="2202678"/>
            </a:xfrm>
            <a:prstGeom prst="snip2DiagRect">
              <a:avLst>
                <a:gd name="adj1" fmla="val 10642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0753042" y="5007175"/>
              <a:ext cx="10499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Status.monitor</a:t>
              </a:r>
              <a:endParaRPr lang="ko-KR" altLang="en-US" sz="900" b="1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0682966" y="5288272"/>
              <a:ext cx="1258297" cy="18318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대각선 방향의 모서리가 잘린 사각형 163"/>
            <p:cNvSpPr/>
            <p:nvPr/>
          </p:nvSpPr>
          <p:spPr>
            <a:xfrm>
              <a:off x="152315" y="2828002"/>
              <a:ext cx="4613824" cy="701005"/>
            </a:xfrm>
            <a:prstGeom prst="snip2DiagRect">
              <a:avLst>
                <a:gd name="adj1" fmla="val 21079"/>
                <a:gd name="adj2" fmla="val 0"/>
              </a:avLst>
            </a:prstGeom>
            <a:gradFill>
              <a:gsLst>
                <a:gs pos="0">
                  <a:schemeClr val="accent6">
                    <a:lumMod val="50000"/>
                    <a:alpha val="70000"/>
                  </a:schemeClr>
                </a:gs>
                <a:gs pos="5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80587" y="2835832"/>
              <a:ext cx="1329615" cy="230832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0000">
                  <a:schemeClr val="dk1">
                    <a:satMod val="103000"/>
                    <a:lumMod val="102000"/>
                    <a:tint val="94000"/>
                  </a:schemeClr>
                </a:gs>
                <a:gs pos="27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/</a:t>
              </a:r>
              <a:r>
                <a:rPr lang="en-US" altLang="ko-KR" sz="900" b="1" dirty="0" err="1" smtClean="0"/>
                <a:t>Target.needlist</a:t>
              </a:r>
              <a:endParaRPr lang="ko-KR" altLang="en-US" sz="900" b="1" dirty="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94890" y="3050693"/>
              <a:ext cx="4357604" cy="4031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 w="19050">
              <a:solidFill>
                <a:schemeClr val="tx1">
                  <a:alpha val="5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0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7432"/>
          </a:xfrm>
          <a:prstGeom prst="rect">
            <a:avLst/>
          </a:prstGeom>
        </p:spPr>
      </p:pic>
      <p:sp>
        <p:nvSpPr>
          <p:cNvPr id="9" name="대각선 방향의 모서리가 잘린 사각형 8"/>
          <p:cNvSpPr/>
          <p:nvPr/>
        </p:nvSpPr>
        <p:spPr>
          <a:xfrm>
            <a:off x="5231904" y="75327"/>
            <a:ext cx="6755099" cy="471602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대각선 방향의 모서리가 잘린 사각형 75"/>
          <p:cNvSpPr/>
          <p:nvPr/>
        </p:nvSpPr>
        <p:spPr>
          <a:xfrm>
            <a:off x="152315" y="73199"/>
            <a:ext cx="4613824" cy="2662070"/>
          </a:xfrm>
          <a:prstGeom prst="snip2DiagRect">
            <a:avLst>
              <a:gd name="adj1" fmla="val 6205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80587" y="7459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Target.messages</a:t>
            </a:r>
            <a:endParaRPr lang="ko-KR" altLang="en-US" sz="900" b="1" dirty="0"/>
          </a:p>
        </p:txBody>
      </p:sp>
      <p:sp>
        <p:nvSpPr>
          <p:cNvPr id="78" name="직사각형 77"/>
          <p:cNvSpPr/>
          <p:nvPr/>
        </p:nvSpPr>
        <p:spPr>
          <a:xfrm>
            <a:off x="294890" y="350277"/>
            <a:ext cx="4357604" cy="231109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대각선 방향의 모서리가 잘린 사각형 148"/>
          <p:cNvSpPr/>
          <p:nvPr/>
        </p:nvSpPr>
        <p:spPr>
          <a:xfrm>
            <a:off x="6456040" y="4989737"/>
            <a:ext cx="4013563" cy="2202678"/>
          </a:xfrm>
          <a:prstGeom prst="snip2DiagRect">
            <a:avLst>
              <a:gd name="adj1" fmla="val 7887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744072" y="4997650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104" name="직사각형 103"/>
          <p:cNvSpPr/>
          <p:nvPr/>
        </p:nvSpPr>
        <p:spPr>
          <a:xfrm>
            <a:off x="9552384" y="5437351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552384" y="5972715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754863" y="60932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754864" y="52861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948" y="6929520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 Status(%)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9552384" y="6820046"/>
            <a:ext cx="792088" cy="32044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HDD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888088" y="6165218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888088" y="5633899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8670463" y="5209505"/>
            <a:ext cx="751881" cy="1594998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62220" y="5943233"/>
            <a:ext cx="126059" cy="221985"/>
            <a:chOff x="8664519" y="6003958"/>
            <a:chExt cx="167785" cy="221985"/>
          </a:xfrm>
        </p:grpSpPr>
        <p:cxnSp>
          <p:nvCxnSpPr>
            <p:cNvPr id="160" name="직선 연결선 159"/>
            <p:cNvCxnSpPr/>
            <p:nvPr/>
          </p:nvCxnSpPr>
          <p:spPr>
            <a:xfrm>
              <a:off x="8832304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64519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3" name="꺾인 연결선 162"/>
          <p:cNvCxnSpPr>
            <a:stCxn id="98" idx="0"/>
            <a:endCxn id="159" idx="0"/>
          </p:cNvCxnSpPr>
          <p:nvPr/>
        </p:nvCxnSpPr>
        <p:spPr>
          <a:xfrm rot="16200000" flipV="1">
            <a:off x="9452155" y="4803754"/>
            <a:ext cx="88614" cy="900116"/>
          </a:xfrm>
          <a:prstGeom prst="bentConnector3">
            <a:avLst>
              <a:gd name="adj1" fmla="val 228986"/>
            </a:avLst>
          </a:prstGeom>
          <a:ln w="317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77396" y="6258203"/>
            <a:ext cx="305168" cy="121920"/>
            <a:chOff x="9830566" y="6318928"/>
            <a:chExt cx="372364" cy="121920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9830566" y="6318928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9830566" y="6440413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0" name="꺾인 연결선 79"/>
          <p:cNvCxnSpPr>
            <a:stCxn id="154" idx="0"/>
          </p:cNvCxnSpPr>
          <p:nvPr/>
        </p:nvCxnSpPr>
        <p:spPr>
          <a:xfrm rot="16200000" flipV="1">
            <a:off x="9576058" y="6447676"/>
            <a:ext cx="218657" cy="526084"/>
          </a:xfrm>
          <a:prstGeom prst="bentConnector2">
            <a:avLst/>
          </a:prstGeom>
          <a:ln w="31750"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24000">
                  <a:schemeClr val="accent2">
                    <a:lumMod val="95000"/>
                    <a:lumOff val="5000"/>
                  </a:schemeClr>
                </a:gs>
                <a:gs pos="74000">
                  <a:schemeClr val="accent2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010060" y="5938984"/>
            <a:ext cx="68554" cy="151341"/>
            <a:chOff x="10522228" y="5999913"/>
            <a:chExt cx="68554" cy="226030"/>
          </a:xfrm>
        </p:grpSpPr>
        <p:cxnSp>
          <p:nvCxnSpPr>
            <p:cNvPr id="81" name="직선 연결선 80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9913823" y="5741837"/>
            <a:ext cx="68554" cy="238932"/>
            <a:chOff x="10522228" y="5999913"/>
            <a:chExt cx="68554" cy="226030"/>
          </a:xfrm>
        </p:grpSpPr>
        <p:cxnSp>
          <p:nvCxnSpPr>
            <p:cNvPr id="92" name="직선 연결선 91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9511890" y="5298119"/>
            <a:ext cx="869259" cy="110488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2" name="대각선 방향의 모서리가 잘린 사각형 151"/>
          <p:cNvSpPr/>
          <p:nvPr/>
        </p:nvSpPr>
        <p:spPr>
          <a:xfrm>
            <a:off x="10595661" y="4989737"/>
            <a:ext cx="1406730" cy="2202678"/>
          </a:xfrm>
          <a:prstGeom prst="snip2DiagRect">
            <a:avLst>
              <a:gd name="adj1" fmla="val 10642"/>
              <a:gd name="adj2" fmla="val 10157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0753042" y="4988125"/>
            <a:ext cx="10499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Status.monitor</a:t>
            </a:r>
            <a:endParaRPr lang="ko-KR" altLang="en-US" sz="9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10663916" y="5278747"/>
            <a:ext cx="1258297" cy="183180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대각선 방향의 모서리가 잘린 사각형 163"/>
          <p:cNvSpPr/>
          <p:nvPr/>
        </p:nvSpPr>
        <p:spPr>
          <a:xfrm>
            <a:off x="152315" y="2828002"/>
            <a:ext cx="4613824" cy="701005"/>
          </a:xfrm>
          <a:prstGeom prst="snip2DiagRect">
            <a:avLst>
              <a:gd name="adj1" fmla="val 21079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580587" y="282630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Target.needlist</a:t>
            </a:r>
            <a:endParaRPr lang="ko-KR" altLang="en-US" sz="9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294890" y="3050693"/>
            <a:ext cx="4357604" cy="40316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350277"/>
            <a:ext cx="6552168" cy="430983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5626899" y="87007"/>
            <a:ext cx="1041583" cy="21470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511721" y="502447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4" name="대각선 방향의 모서리가 잘린 사각형 83"/>
          <p:cNvSpPr/>
          <p:nvPr/>
        </p:nvSpPr>
        <p:spPr>
          <a:xfrm>
            <a:off x="152315" y="3664024"/>
            <a:ext cx="6200313" cy="352839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294890" y="3953900"/>
            <a:ext cx="5932112" cy="313653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1605496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60267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60267" y="2923672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958" y="3662551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938933" y="3761884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28321" y="5094726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09355" y="9070374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7432"/>
          </a:xfrm>
          <a:prstGeom prst="rect">
            <a:avLst/>
          </a:prstGeom>
        </p:spPr>
      </p:pic>
      <p:sp>
        <p:nvSpPr>
          <p:cNvPr id="9" name="대각선 방향의 모서리가 잘린 사각형 8"/>
          <p:cNvSpPr/>
          <p:nvPr/>
        </p:nvSpPr>
        <p:spPr>
          <a:xfrm>
            <a:off x="5231904" y="75327"/>
            <a:ext cx="6755099" cy="471602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대각선 방향의 모서리가 잘린 사각형 75"/>
          <p:cNvSpPr/>
          <p:nvPr/>
        </p:nvSpPr>
        <p:spPr>
          <a:xfrm>
            <a:off x="152315" y="73199"/>
            <a:ext cx="4613824" cy="2662070"/>
          </a:xfrm>
          <a:prstGeom prst="snip2DiagRect">
            <a:avLst>
              <a:gd name="adj1" fmla="val 6205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80587" y="7459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Target.messages</a:t>
            </a:r>
            <a:endParaRPr lang="ko-KR" altLang="en-US" sz="900" b="1" dirty="0"/>
          </a:p>
        </p:txBody>
      </p:sp>
      <p:sp>
        <p:nvSpPr>
          <p:cNvPr id="78" name="직사각형 77"/>
          <p:cNvSpPr/>
          <p:nvPr/>
        </p:nvSpPr>
        <p:spPr>
          <a:xfrm>
            <a:off x="294890" y="350277"/>
            <a:ext cx="4357604" cy="231109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대각선 방향의 모서리가 잘린 사각형 148"/>
          <p:cNvSpPr/>
          <p:nvPr/>
        </p:nvSpPr>
        <p:spPr>
          <a:xfrm>
            <a:off x="6456040" y="4989737"/>
            <a:ext cx="4013563" cy="2202678"/>
          </a:xfrm>
          <a:prstGeom prst="snip2DiagRect">
            <a:avLst>
              <a:gd name="adj1" fmla="val 7887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744072" y="4997650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System.panel</a:t>
            </a:r>
            <a:endParaRPr lang="ko-KR" altLang="en-US" sz="900" b="1" dirty="0"/>
          </a:p>
        </p:txBody>
      </p:sp>
      <p:sp>
        <p:nvSpPr>
          <p:cNvPr id="104" name="직사각형 103"/>
          <p:cNvSpPr/>
          <p:nvPr/>
        </p:nvSpPr>
        <p:spPr>
          <a:xfrm>
            <a:off x="9552384" y="5437351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552384" y="5972715"/>
            <a:ext cx="792088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RAM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754863" y="60932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754864" y="5286196"/>
            <a:ext cx="580819" cy="66308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CPU</a:t>
            </a:r>
            <a:endParaRPr lang="ko-KR" altLang="en-US" sz="1200" b="1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536948" y="6929520"/>
            <a:ext cx="2878924" cy="19067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Process Status(%)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9552384" y="6820046"/>
            <a:ext cx="792088" cy="32044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HDD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888088" y="6165218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Internet Modem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888088" y="5633899"/>
            <a:ext cx="1494655" cy="30933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Firewall</a:t>
            </a:r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8670463" y="5209505"/>
            <a:ext cx="751881" cy="1594998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62220" y="5943233"/>
            <a:ext cx="126059" cy="221985"/>
            <a:chOff x="8664519" y="6003958"/>
            <a:chExt cx="167785" cy="221985"/>
          </a:xfrm>
        </p:grpSpPr>
        <p:cxnSp>
          <p:nvCxnSpPr>
            <p:cNvPr id="160" name="직선 연결선 159"/>
            <p:cNvCxnSpPr/>
            <p:nvPr/>
          </p:nvCxnSpPr>
          <p:spPr>
            <a:xfrm>
              <a:off x="8832304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64519" y="6003958"/>
              <a:ext cx="0" cy="22198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3" name="꺾인 연결선 162"/>
          <p:cNvCxnSpPr>
            <a:stCxn id="98" idx="0"/>
            <a:endCxn id="159" idx="0"/>
          </p:cNvCxnSpPr>
          <p:nvPr/>
        </p:nvCxnSpPr>
        <p:spPr>
          <a:xfrm rot="16200000" flipV="1">
            <a:off x="9452155" y="4803754"/>
            <a:ext cx="88614" cy="900116"/>
          </a:xfrm>
          <a:prstGeom prst="bentConnector3">
            <a:avLst>
              <a:gd name="adj1" fmla="val 228986"/>
            </a:avLst>
          </a:prstGeom>
          <a:ln w="3175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77396" y="6258203"/>
            <a:ext cx="305168" cy="121920"/>
            <a:chOff x="9830566" y="6318928"/>
            <a:chExt cx="372364" cy="121920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9830566" y="6318928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9830566" y="6440413"/>
              <a:ext cx="372364" cy="435"/>
            </a:xfrm>
            <a:prstGeom prst="line">
              <a:avLst/>
            </a:prstGeom>
            <a:ln w="31750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0" name="꺾인 연결선 79"/>
          <p:cNvCxnSpPr>
            <a:stCxn id="154" idx="0"/>
          </p:cNvCxnSpPr>
          <p:nvPr/>
        </p:nvCxnSpPr>
        <p:spPr>
          <a:xfrm rot="16200000" flipV="1">
            <a:off x="9576058" y="6447676"/>
            <a:ext cx="218657" cy="526084"/>
          </a:xfrm>
          <a:prstGeom prst="bentConnector2">
            <a:avLst/>
          </a:prstGeom>
          <a:ln w="31750"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24000">
                  <a:schemeClr val="accent2">
                    <a:lumMod val="95000"/>
                    <a:lumOff val="5000"/>
                  </a:schemeClr>
                </a:gs>
                <a:gs pos="74000">
                  <a:schemeClr val="accent2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010060" y="5938984"/>
            <a:ext cx="68554" cy="151341"/>
            <a:chOff x="10522228" y="5999913"/>
            <a:chExt cx="68554" cy="226030"/>
          </a:xfrm>
        </p:grpSpPr>
        <p:cxnSp>
          <p:nvCxnSpPr>
            <p:cNvPr id="81" name="직선 연결선 80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9913823" y="5741837"/>
            <a:ext cx="68554" cy="238932"/>
            <a:chOff x="10522228" y="5999913"/>
            <a:chExt cx="68554" cy="226030"/>
          </a:xfrm>
        </p:grpSpPr>
        <p:cxnSp>
          <p:nvCxnSpPr>
            <p:cNvPr id="92" name="직선 연결선 91"/>
            <p:cNvCxnSpPr/>
            <p:nvPr/>
          </p:nvCxnSpPr>
          <p:spPr>
            <a:xfrm flipH="1">
              <a:off x="10590781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10522228" y="5999913"/>
              <a:ext cx="1" cy="226030"/>
            </a:xfrm>
            <a:prstGeom prst="line">
              <a:avLst/>
            </a:prstGeom>
            <a:ln w="25400">
              <a:gradFill flip="none" rotWithShape="1">
                <a:gsLst>
                  <a:gs pos="9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50000"/>
                    </a:schemeClr>
                  </a:gs>
                  <a:gs pos="37000">
                    <a:schemeClr val="accent6">
                      <a:lumMod val="89000"/>
                    </a:schemeClr>
                  </a:gs>
                  <a:gs pos="58000">
                    <a:schemeClr val="accent6">
                      <a:lumMod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9511890" y="5298119"/>
            <a:ext cx="869259" cy="110488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F2A36D"/>
                </a:gs>
                <a:gs pos="2000">
                  <a:schemeClr val="accent2">
                    <a:lumMod val="67000"/>
                  </a:schemeClr>
                </a:gs>
                <a:gs pos="88000">
                  <a:schemeClr val="accent2">
                    <a:lumMod val="67000"/>
                  </a:schemeClr>
                </a:gs>
                <a:gs pos="37000">
                  <a:schemeClr val="accent2">
                    <a:lumMod val="97000"/>
                    <a:lumOff val="3000"/>
                  </a:schemeClr>
                </a:gs>
                <a:gs pos="68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2" name="대각선 방향의 모서리가 잘린 사각형 151"/>
          <p:cNvSpPr/>
          <p:nvPr/>
        </p:nvSpPr>
        <p:spPr>
          <a:xfrm>
            <a:off x="10595661" y="4989737"/>
            <a:ext cx="1406730" cy="2202678"/>
          </a:xfrm>
          <a:prstGeom prst="snip2DiagRect">
            <a:avLst>
              <a:gd name="adj1" fmla="val 10642"/>
              <a:gd name="adj2" fmla="val 10157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0753042" y="4988125"/>
            <a:ext cx="10499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Status.monitor</a:t>
            </a:r>
            <a:endParaRPr lang="ko-KR" altLang="en-US" sz="9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10663916" y="5278747"/>
            <a:ext cx="1258297" cy="183180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대각선 방향의 모서리가 잘린 사각형 163"/>
          <p:cNvSpPr/>
          <p:nvPr/>
        </p:nvSpPr>
        <p:spPr>
          <a:xfrm>
            <a:off x="152315" y="2828002"/>
            <a:ext cx="4613824" cy="701005"/>
          </a:xfrm>
          <a:prstGeom prst="snip2DiagRect">
            <a:avLst>
              <a:gd name="adj1" fmla="val 21079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580587" y="2826307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Target.needlist</a:t>
            </a:r>
            <a:endParaRPr lang="ko-KR" altLang="en-US" sz="9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294890" y="3050693"/>
            <a:ext cx="4357604" cy="40316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350277"/>
            <a:ext cx="6552168" cy="430983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extBox 11"/>
          <p:cNvSpPr txBox="1"/>
          <p:nvPr/>
        </p:nvSpPr>
        <p:spPr>
          <a:xfrm>
            <a:off x="5626899" y="87007"/>
            <a:ext cx="1041583" cy="214707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World.map</a:t>
            </a:r>
            <a:endParaRPr lang="ko-KR" altLang="en-US" sz="9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511721" y="502447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4" name="대각선 방향의 모서리가 잘린 사각형 83"/>
          <p:cNvSpPr/>
          <p:nvPr/>
        </p:nvSpPr>
        <p:spPr>
          <a:xfrm>
            <a:off x="152315" y="3664024"/>
            <a:ext cx="6200313" cy="3528391"/>
          </a:xfrm>
          <a:prstGeom prst="snip2DiagRect">
            <a:avLst>
              <a:gd name="adj1" fmla="val 4774"/>
              <a:gd name="adj2" fmla="val 0"/>
            </a:avLst>
          </a:prstGeom>
          <a:gradFill>
            <a:gsLst>
              <a:gs pos="0">
                <a:schemeClr val="accent6">
                  <a:lumMod val="50000"/>
                  <a:alpha val="70000"/>
                </a:schemeClr>
              </a:gs>
              <a:gs pos="5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294890" y="3953900"/>
            <a:ext cx="5932112" cy="313653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19050">
            <a:solidFill>
              <a:schemeClr val="tx1">
                <a:alpha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1605496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60267" y="160219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60267" y="2923672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958" y="3662551"/>
            <a:ext cx="1329615" cy="2308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0000">
                <a:schemeClr val="dk1">
                  <a:satMod val="103000"/>
                  <a:lumMod val="102000"/>
                  <a:tint val="94000"/>
                </a:schemeClr>
              </a:gs>
              <a:gs pos="27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/</a:t>
            </a:r>
            <a:r>
              <a:rPr lang="en-US" altLang="ko-KR" sz="900" b="1" dirty="0" err="1" smtClean="0"/>
              <a:t>Command.console</a:t>
            </a:r>
            <a:endParaRPr lang="ko-KR" altLang="en-US" sz="9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938933" y="3761884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128321" y="5094726"/>
            <a:ext cx="288069" cy="55730"/>
          </a:xfrm>
          <a:prstGeom prst="rect">
            <a:avLst/>
          </a:prstGeom>
          <a:gradFill flip="none" rotWithShape="1">
            <a:gsLst>
              <a:gs pos="26000">
                <a:schemeClr val="accent6">
                  <a:lumMod val="67000"/>
                </a:schemeClr>
              </a:gs>
              <a:gs pos="86000">
                <a:schemeClr val="accent6">
                  <a:lumMod val="67000"/>
                </a:schemeClr>
              </a:gs>
              <a:gs pos="56000">
                <a:schemeClr val="accent6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9834" y="3933056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3432" y="3933056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+mn-ea"/>
                <a:cs typeface="Arial" panose="020B0604020202020204" pitchFamily="34" charset="0"/>
              </a:rPr>
              <a:t>Firewall </a:t>
            </a:r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Lv.1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3432" y="4403204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Lv.2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9834" y="4403204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29834" y="4873352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3432" y="4873352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Lv.3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3432" y="3068960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Firewall</a:t>
            </a:r>
            <a:endParaRPr lang="ko-KR" altLang="en-US" sz="1300" b="1" dirty="0"/>
          </a:p>
        </p:txBody>
      </p:sp>
      <p:sp>
        <p:nvSpPr>
          <p:cNvPr id="16" name="직사각형 15"/>
          <p:cNvSpPr/>
          <p:nvPr/>
        </p:nvSpPr>
        <p:spPr>
          <a:xfrm>
            <a:off x="5188924" y="3890913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1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29833" y="3068960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Internet Modem</a:t>
            </a:r>
            <a:endParaRPr lang="ko-KR" altLang="en-US" sz="1300" b="1" dirty="0"/>
          </a:p>
        </p:txBody>
      </p:sp>
      <p:sp>
        <p:nvSpPr>
          <p:cNvPr id="17" name="직사각형 16"/>
          <p:cNvSpPr/>
          <p:nvPr/>
        </p:nvSpPr>
        <p:spPr>
          <a:xfrm>
            <a:off x="5188924" y="4693417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2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88924" y="5495921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4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8924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CPU</a:t>
            </a:r>
            <a:endParaRPr lang="ko-KR" altLang="en-US" sz="13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79580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RAM</a:t>
            </a:r>
            <a:endParaRPr lang="ko-KR" altLang="en-US" sz="1300" b="1" dirty="0"/>
          </a:p>
        </p:txBody>
      </p:sp>
      <p:sp>
        <p:nvSpPr>
          <p:cNvPr id="22" name="직사각형 21"/>
          <p:cNvSpPr/>
          <p:nvPr/>
        </p:nvSpPr>
        <p:spPr>
          <a:xfrm>
            <a:off x="6671364" y="3916215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71364" y="4403204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71364" y="4890193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00881" y="3914725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1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09097" y="3068960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HDD</a:t>
            </a:r>
            <a:endParaRPr lang="ko-KR" altLang="en-US" sz="1300" b="1" dirty="0"/>
          </a:p>
        </p:txBody>
      </p:sp>
      <p:sp>
        <p:nvSpPr>
          <p:cNvPr id="27" name="직사각형 26"/>
          <p:cNvSpPr/>
          <p:nvPr/>
        </p:nvSpPr>
        <p:spPr>
          <a:xfrm>
            <a:off x="8200881" y="4403204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2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0881" y="4890193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4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2952" y="2325041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725, 557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29353" y="2325041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725, 608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67311" y="2341882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1004, 590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96828" y="2341882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1004, 673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67311" y="1850495"/>
            <a:ext cx="12041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1004, 537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6655" y="2341882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921, 604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76655" y="1850495"/>
            <a:ext cx="10775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921, 521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729834" y="5343499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8mbps internet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3432" y="5343499"/>
            <a:ext cx="1476581" cy="30484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Firewall Lv.4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88924" y="6287172"/>
            <a:ext cx="579638" cy="66471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+mn-ea"/>
                <a:cs typeface="Arial" panose="020B0604020202020204" pitchFamily="34" charset="0"/>
              </a:rPr>
              <a:t>Qtum</a:t>
            </a:r>
            <a:endParaRPr lang="en-US" altLang="ko-KR" sz="1050" b="1" dirty="0" smtClean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671364" y="5377182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 GB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00881" y="5381932"/>
            <a:ext cx="796070" cy="3074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latin typeface="+mn-ea"/>
                <a:cs typeface="Arial" panose="020B0604020202020204" pitchFamily="34" charset="0"/>
              </a:rPr>
              <a:t>8 TB</a:t>
            </a:r>
            <a:endParaRPr lang="ko-KR" altLang="en-US" sz="13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0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40371"/>
            <a:ext cx="4248150" cy="18954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72164" y="2560938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Firewall</a:t>
            </a:r>
            <a:endParaRPr lang="ko-KR" altLang="en-US" sz="1300" b="1" dirty="0"/>
          </a:p>
        </p:txBody>
      </p:sp>
      <p:sp>
        <p:nvSpPr>
          <p:cNvPr id="13" name="직사각형 12"/>
          <p:cNvSpPr/>
          <p:nvPr/>
        </p:nvSpPr>
        <p:spPr>
          <a:xfrm>
            <a:off x="3018565" y="2560938"/>
            <a:ext cx="1476581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Internet Modem</a:t>
            </a:r>
            <a:endParaRPr lang="ko-KR" altLang="en-US" sz="1300" b="1" dirty="0"/>
          </a:p>
        </p:txBody>
      </p:sp>
      <p:sp>
        <p:nvSpPr>
          <p:cNvPr id="16" name="직사각형 15"/>
          <p:cNvSpPr/>
          <p:nvPr/>
        </p:nvSpPr>
        <p:spPr>
          <a:xfrm>
            <a:off x="5477656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CPU</a:t>
            </a:r>
            <a:endParaRPr lang="ko-KR" altLang="en-US" sz="1300" b="1" dirty="0"/>
          </a:p>
        </p:txBody>
      </p:sp>
      <p:sp>
        <p:nvSpPr>
          <p:cNvPr id="17" name="직사각형 16"/>
          <p:cNvSpPr/>
          <p:nvPr/>
        </p:nvSpPr>
        <p:spPr>
          <a:xfrm>
            <a:off x="7068312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RAM</a:t>
            </a:r>
            <a:endParaRPr lang="ko-KR" altLang="en-US" sz="1300" b="1" dirty="0"/>
          </a:p>
        </p:txBody>
      </p:sp>
      <p:sp>
        <p:nvSpPr>
          <p:cNvPr id="22" name="직사각형 21"/>
          <p:cNvSpPr/>
          <p:nvPr/>
        </p:nvSpPr>
        <p:spPr>
          <a:xfrm>
            <a:off x="8597829" y="2560938"/>
            <a:ext cx="579638" cy="30484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</a:gradFill>
          <a:effectLst>
            <a:outerShdw blurRad="50800" dist="12700" dir="2700000" algn="tl" rotWithShape="0">
              <a:prstClr val="black">
                <a:alpha val="8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HDD</a:t>
            </a:r>
            <a:endParaRPr lang="ko-KR" altLang="en-US" sz="1300" b="1" dirty="0"/>
          </a:p>
        </p:txBody>
      </p:sp>
      <p:sp>
        <p:nvSpPr>
          <p:cNvPr id="34" name="직사각형 33"/>
          <p:cNvSpPr/>
          <p:nvPr/>
        </p:nvSpPr>
        <p:spPr>
          <a:xfrm>
            <a:off x="5480141" y="3413869"/>
            <a:ext cx="579638" cy="51087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1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80141" y="4212881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2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80141" y="5015385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4 GHz</a:t>
            </a: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80141" y="5817889"/>
            <a:ext cx="579638" cy="5143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 smtClean="0">
                <a:latin typeface="+mn-ea"/>
                <a:cs typeface="Arial" panose="020B0604020202020204" pitchFamily="34" charset="0"/>
              </a:rPr>
              <a:t>Qtum</a:t>
            </a:r>
            <a:endParaRPr lang="en-US" altLang="ko-KR" sz="1050" b="1" dirty="0" smtClean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 smtClean="0">
                <a:latin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01939" y="3411320"/>
            <a:ext cx="1530106" cy="24027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55537" y="3413602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+mn-ea"/>
                <a:cs typeface="Arial" panose="020B0604020202020204" pitchFamily="34" charset="0"/>
              </a:rPr>
              <a:t>Firewall </a:t>
            </a:r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Lv.1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55537" y="3883750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Lv.2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01939" y="3883750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01939" y="4353898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55537" y="4353898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Lv.3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01939" y="4824045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8mbps internet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55537" y="4824045"/>
            <a:ext cx="1530106" cy="23571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Firewall Lv.4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952774" y="3425110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495124" y="3425110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1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95124" y="3913589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95124" y="4400578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95124" y="4892317"/>
            <a:ext cx="804031" cy="22707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 TB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51306" y="3912099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2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951306" y="4399088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4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51306" y="4886077"/>
            <a:ext cx="804031" cy="23331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  <a:cs typeface="Arial" panose="020B0604020202020204" pitchFamily="34" charset="0"/>
              </a:rPr>
              <a:t>8 GB</a:t>
            </a:r>
            <a:endParaRPr lang="ko-KR" altLang="en-US" sz="11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1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332656"/>
            <a:ext cx="572414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253</Words>
  <Application>Microsoft Office PowerPoint</Application>
  <PresentationFormat>와이드스크린</PresentationFormat>
  <Paragraphs>150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kkamikoon</dc:creator>
  <cp:lastModifiedBy>kkamikoon</cp:lastModifiedBy>
  <cp:revision>151</cp:revision>
  <dcterms:created xsi:type="dcterms:W3CDTF">2018-05-16T16:33:29Z</dcterms:created>
  <dcterms:modified xsi:type="dcterms:W3CDTF">2018-08-18T19:44:19Z</dcterms:modified>
</cp:coreProperties>
</file>